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4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5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9508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74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95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50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4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4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0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3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6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4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D2D4-7D53-4215-BEF7-DE4D8F90B94E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2B89-B1EC-4A17-A935-FF4B89BC4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49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Can </a:t>
            </a:r>
            <a:r>
              <a:rPr lang="en-US" b="1" u="sng" dirty="0" smtClean="0"/>
              <a:t>DEA</a:t>
            </a:r>
            <a:r>
              <a:rPr lang="en-US" dirty="0" smtClean="0"/>
              <a:t> Help You Deliver Projects?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2017 ACEC-KYTC Partnering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Database/Range of Project Costs </a:t>
            </a:r>
          </a:p>
          <a:p>
            <a:pPr lvl="1"/>
            <a:r>
              <a:rPr lang="en-US" dirty="0" smtClean="0"/>
              <a:t>EA/FONSI, CE III, etc.</a:t>
            </a:r>
          </a:p>
          <a:p>
            <a:pPr lvl="1"/>
            <a:r>
              <a:rPr lang="en-US" i="1" dirty="0" smtClean="0"/>
              <a:t>RESPONSE: Working with Div. of Professional Services</a:t>
            </a:r>
          </a:p>
          <a:p>
            <a:pPr lvl="1"/>
            <a:endParaRPr lang="en-US" dirty="0"/>
          </a:p>
          <a:p>
            <a:r>
              <a:rPr lang="en-US" dirty="0" smtClean="0"/>
              <a:t>Access to KHC/OSA Databases</a:t>
            </a:r>
          </a:p>
          <a:p>
            <a:pPr lvl="1"/>
            <a:r>
              <a:rPr lang="en-US" i="1" dirty="0" smtClean="0"/>
              <a:t>RESPONSE: Access restored and continues through FY2018</a:t>
            </a:r>
          </a:p>
          <a:p>
            <a:pPr lvl="1"/>
            <a:endParaRPr lang="en-US" dirty="0"/>
          </a:p>
          <a:p>
            <a:r>
              <a:rPr lang="en-US" dirty="0" smtClean="0"/>
              <a:t>Assistance with cost estimates</a:t>
            </a:r>
          </a:p>
          <a:p>
            <a:pPr lvl="1"/>
            <a:r>
              <a:rPr lang="en-US" i="1" dirty="0" smtClean="0"/>
              <a:t>RESPONSE: Work through EPMs or directly with SMEs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867" y="2514600"/>
            <a:ext cx="2779163" cy="392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1641"/>
          </a:xfrm>
        </p:spPr>
        <p:txBody>
          <a:bodyPr>
            <a:normAutofit/>
          </a:bodyPr>
          <a:lstStyle/>
          <a:p>
            <a:r>
              <a:rPr lang="en-US" dirty="0" smtClean="0"/>
              <a:t>Permit Status</a:t>
            </a:r>
          </a:p>
          <a:p>
            <a:pPr lvl="1"/>
            <a:r>
              <a:rPr lang="en-US" i="1" dirty="0" smtClean="0"/>
              <a:t>RESPONSE: Requested update of EATS</a:t>
            </a:r>
          </a:p>
          <a:p>
            <a:endParaRPr lang="en-US" dirty="0" smtClean="0"/>
          </a:p>
          <a:p>
            <a:r>
              <a:rPr lang="en-US" dirty="0" smtClean="0"/>
              <a:t>Assessment Status/Schedule Updates</a:t>
            </a:r>
          </a:p>
          <a:p>
            <a:pPr lvl="1"/>
            <a:r>
              <a:rPr lang="en-US" i="1" dirty="0" smtClean="0"/>
              <a:t>RESPONSE: Report of Scheduled Completion Dates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Early Notification of tree-cutting restrictions and fees</a:t>
            </a:r>
          </a:p>
          <a:p>
            <a:pPr lvl="1"/>
            <a:r>
              <a:rPr lang="en-US" i="1" dirty="0" smtClean="0"/>
              <a:t>RESPONSE: Almost always options </a:t>
            </a:r>
            <a:r>
              <a:rPr lang="en-US" i="1" u="sng" dirty="0" smtClean="0"/>
              <a:t>for a cost</a:t>
            </a:r>
          </a:p>
          <a:p>
            <a:pPr lvl="1"/>
            <a:r>
              <a:rPr lang="en-US" i="1" dirty="0" smtClean="0"/>
              <a:t>Estimated In Lieu Fee once impacts reasonably identified</a:t>
            </a:r>
            <a:endParaRPr lang="en-US" i="1" dirty="0" smtClean="0"/>
          </a:p>
          <a:p>
            <a:pPr lvl="1"/>
            <a:endParaRPr lang="en-US" u="sng" dirty="0" smtClean="0"/>
          </a:p>
          <a:p>
            <a:r>
              <a:rPr lang="en-US" dirty="0" smtClean="0"/>
              <a:t>“Remember Who You Work For”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134" y="2242456"/>
            <a:ext cx="2916222" cy="246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557193" cy="3599316"/>
          </a:xfrm>
        </p:spPr>
        <p:txBody>
          <a:bodyPr/>
          <a:lstStyle/>
          <a:p>
            <a:r>
              <a:rPr lang="en-US" dirty="0" smtClean="0"/>
              <a:t>DEC Meetings</a:t>
            </a:r>
          </a:p>
          <a:p>
            <a:pPr lvl="1"/>
            <a:r>
              <a:rPr lang="en-US" dirty="0" smtClean="0"/>
              <a:t>Section 6(f)</a:t>
            </a:r>
          </a:p>
          <a:p>
            <a:pPr lvl="1"/>
            <a:r>
              <a:rPr lang="en-US" dirty="0" smtClean="0"/>
              <a:t>Section 106 PA</a:t>
            </a:r>
          </a:p>
          <a:p>
            <a:pPr lvl="1"/>
            <a:r>
              <a:rPr lang="en-US" dirty="0" smtClean="0"/>
              <a:t>Biology for CE Projects</a:t>
            </a:r>
          </a:p>
          <a:p>
            <a:pPr lvl="1"/>
            <a:r>
              <a:rPr lang="en-US" dirty="0" smtClean="0"/>
              <a:t>Section 4f/Section 6(f) Process Changes</a:t>
            </a:r>
          </a:p>
          <a:p>
            <a:r>
              <a:rPr lang="en-US" dirty="0" smtClean="0"/>
              <a:t>Upcoming Events</a:t>
            </a:r>
          </a:p>
          <a:p>
            <a:pPr lvl="1"/>
            <a:r>
              <a:rPr lang="en-US" dirty="0" smtClean="0"/>
              <a:t>Section 106/ Section 4(f) training</a:t>
            </a:r>
          </a:p>
          <a:p>
            <a:pPr lvl="1"/>
            <a:r>
              <a:rPr lang="en-US" dirty="0" smtClean="0"/>
              <a:t>NHI NEPA Decision-Making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559" y="2348592"/>
            <a:ext cx="2984727" cy="420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to us…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983" y="2336802"/>
            <a:ext cx="2673441" cy="3598863"/>
          </a:xfrm>
        </p:spPr>
      </p:pic>
      <p:sp>
        <p:nvSpPr>
          <p:cNvPr id="5" name="TextBox 4"/>
          <p:cNvSpPr txBox="1"/>
          <p:nvPr/>
        </p:nvSpPr>
        <p:spPr>
          <a:xfrm>
            <a:off x="7570381" y="5273749"/>
            <a:ext cx="3233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We’re All Ears!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22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eakers xmlns="b47a5aad-adfb-4dac-9d3f-47090e67d565">David Waldner</Speakers>
    <Year xmlns="b47a5aad-adfb-4dac-9d3f-47090e67d565">2017</Year>
    <Section xmlns="b47a5aad-adfb-4dac-9d3f-47090e67d565" xsi:nil="true"/>
    <Day xmlns="b47a5aad-adfb-4dac-9d3f-47090e67d565">Tuesday</Day>
  </documentManagement>
</p:properties>
</file>

<file path=customXml/itemProps1.xml><?xml version="1.0" encoding="utf-8"?>
<ds:datastoreItem xmlns:ds="http://schemas.openxmlformats.org/officeDocument/2006/customXml" ds:itemID="{B1AA68E7-E379-4DEF-B406-825379EE2334}"/>
</file>

<file path=customXml/itemProps2.xml><?xml version="1.0" encoding="utf-8"?>
<ds:datastoreItem xmlns:ds="http://schemas.openxmlformats.org/officeDocument/2006/customXml" ds:itemID="{4D566C31-DA8E-44CB-9C2D-CFDD48F4DFB0}"/>
</file>

<file path=customXml/itemProps3.xml><?xml version="1.0" encoding="utf-8"?>
<ds:datastoreItem xmlns:ds="http://schemas.openxmlformats.org/officeDocument/2006/customXml" ds:itemID="{E1F302E7-EE8C-4415-B8F2-BAE93D667BAB}"/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73</TotalTime>
  <Words>148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How Can DEA Help You Deliver Projects?</vt:lpstr>
      <vt:lpstr>Cost Management</vt:lpstr>
      <vt:lpstr>Customer Service</vt:lpstr>
      <vt:lpstr>Training</vt:lpstr>
      <vt:lpstr>Talk to us…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DEA Help You Deliver Projects?</dc:title>
  <dc:creator>Waldner, David (KYTC)</dc:creator>
  <cp:lastModifiedBy>Waldner, David (KYTC)</cp:lastModifiedBy>
  <cp:revision>11</cp:revision>
  <dcterms:created xsi:type="dcterms:W3CDTF">2017-08-04T19:32:05Z</dcterms:created>
  <dcterms:modified xsi:type="dcterms:W3CDTF">2017-08-04T20:45:09Z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</Properties>
</file>